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7" r:id="rId2"/>
    <p:sldId id="256" r:id="rId3"/>
    <p:sldId id="258" r:id="rId4"/>
  </p:sldIdLst>
  <p:sldSz cx="14400213" cy="4319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86" y="6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3039A-54D6-E54C-9AC7-A687AD314799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714500" y="1143000"/>
            <a:ext cx="102870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245041-F5DB-5641-82FF-20FE42F0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870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0" y="1143000"/>
            <a:ext cx="102870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45041-F5DB-5641-82FF-20FE42F02F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30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714500" y="1143000"/>
            <a:ext cx="102870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45041-F5DB-5641-82FF-20FE42F02FF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26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00027" y="706933"/>
            <a:ext cx="10800160" cy="1503857"/>
          </a:xfrm>
        </p:spPr>
        <p:txBody>
          <a:bodyPr anchor="b"/>
          <a:lstStyle>
            <a:lvl1pPr algn="ctr">
              <a:defRPr sz="37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0027" y="2268784"/>
            <a:ext cx="10800160" cy="1042900"/>
          </a:xfrm>
        </p:spPr>
        <p:txBody>
          <a:bodyPr/>
          <a:lstStyle>
            <a:lvl1pPr marL="0" indent="0" algn="ctr">
              <a:buNone/>
              <a:defRPr sz="1512"/>
            </a:lvl1pPr>
            <a:lvl2pPr marL="287990" indent="0" algn="ctr">
              <a:buNone/>
              <a:defRPr sz="1260"/>
            </a:lvl2pPr>
            <a:lvl3pPr marL="575981" indent="0" algn="ctr">
              <a:buNone/>
              <a:defRPr sz="1134"/>
            </a:lvl3pPr>
            <a:lvl4pPr marL="863971" indent="0" algn="ctr">
              <a:buNone/>
              <a:defRPr sz="1008"/>
            </a:lvl4pPr>
            <a:lvl5pPr marL="1151961" indent="0" algn="ctr">
              <a:buNone/>
              <a:defRPr sz="1008"/>
            </a:lvl5pPr>
            <a:lvl6pPr marL="1439951" indent="0" algn="ctr">
              <a:buNone/>
              <a:defRPr sz="1008"/>
            </a:lvl6pPr>
            <a:lvl7pPr marL="1727942" indent="0" algn="ctr">
              <a:buNone/>
              <a:defRPr sz="1008"/>
            </a:lvl7pPr>
            <a:lvl8pPr marL="2015932" indent="0" algn="ctr">
              <a:buNone/>
              <a:defRPr sz="1008"/>
            </a:lvl8pPr>
            <a:lvl9pPr marL="2303922" indent="0" algn="ctr">
              <a:buNone/>
              <a:defRPr sz="100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31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41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05152" y="229978"/>
            <a:ext cx="3105046" cy="366065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015" y="229978"/>
            <a:ext cx="9135135" cy="36606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617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985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2514" y="1076898"/>
            <a:ext cx="12420184" cy="1796828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82514" y="2890725"/>
            <a:ext cx="12420184" cy="944910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1pPr>
            <a:lvl2pPr marL="28799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598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397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196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3995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794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593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392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462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0014" y="1149890"/>
            <a:ext cx="6120091" cy="27407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90108" y="1149890"/>
            <a:ext cx="6120091" cy="27407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7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0" y="229978"/>
            <a:ext cx="12420184" cy="8349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1891" y="1058899"/>
            <a:ext cx="6091965" cy="518950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91891" y="1577849"/>
            <a:ext cx="6091965" cy="23207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290108" y="1058899"/>
            <a:ext cx="6121966" cy="518950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290108" y="1577849"/>
            <a:ext cx="6121966" cy="23207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05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5989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245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287972"/>
            <a:ext cx="4644443" cy="1007904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1966" y="621941"/>
            <a:ext cx="7290108" cy="3069707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1295877"/>
            <a:ext cx="4644443" cy="2400771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970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1891" y="287972"/>
            <a:ext cx="4644443" cy="1007904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121966" y="621941"/>
            <a:ext cx="7290108" cy="3069707"/>
          </a:xfrm>
        </p:spPr>
        <p:txBody>
          <a:bodyPr anchor="t"/>
          <a:lstStyle>
            <a:lvl1pPr marL="0" indent="0">
              <a:buNone/>
              <a:defRPr sz="2016"/>
            </a:lvl1pPr>
            <a:lvl2pPr marL="287990" indent="0">
              <a:buNone/>
              <a:defRPr sz="1764"/>
            </a:lvl2pPr>
            <a:lvl3pPr marL="575981" indent="0">
              <a:buNone/>
              <a:defRPr sz="1512"/>
            </a:lvl3pPr>
            <a:lvl4pPr marL="863971" indent="0">
              <a:buNone/>
              <a:defRPr sz="1260"/>
            </a:lvl4pPr>
            <a:lvl5pPr marL="1151961" indent="0">
              <a:buNone/>
              <a:defRPr sz="1260"/>
            </a:lvl5pPr>
            <a:lvl6pPr marL="1439951" indent="0">
              <a:buNone/>
              <a:defRPr sz="1260"/>
            </a:lvl6pPr>
            <a:lvl7pPr marL="1727942" indent="0">
              <a:buNone/>
              <a:defRPr sz="1260"/>
            </a:lvl7pPr>
            <a:lvl8pPr marL="2015932" indent="0">
              <a:buNone/>
              <a:defRPr sz="1260"/>
            </a:lvl8pPr>
            <a:lvl9pPr marL="2303922" indent="0">
              <a:buNone/>
              <a:defRPr sz="12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91891" y="1295877"/>
            <a:ext cx="4644443" cy="2400771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083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90015" y="229978"/>
            <a:ext cx="12420184" cy="834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0015" y="1149890"/>
            <a:ext cx="12420184" cy="27407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015" y="4003618"/>
            <a:ext cx="3240048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0DB3A-2937-F04D-A33D-244A7E656035}" type="datetimeFigureOut">
              <a:rPr lang="en-US" smtClean="0"/>
              <a:t>12/5/2019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70071" y="4003618"/>
            <a:ext cx="4860072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70150" y="4003618"/>
            <a:ext cx="3240048" cy="2299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23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75981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3995" indent="-143995" algn="l" defTabSz="575981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1985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1997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796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595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394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193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5992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791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799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598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397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196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3995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794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593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392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h6.googleusercontent.com/rKYuYblYrvnROarJXvNy6pcPuRlaA7ifKgFKZBLZG2xy2P7IKMYNXg_UPmV3tTmWwMlK0NbKZMpGyWfMY2-2Bt2zK8eV2jB_QMZoqKRfA3XnVys7bQ5Wi-rGlzz9dhTXMRBXsPzF">
            <a:extLst>
              <a:ext uri="{FF2B5EF4-FFF2-40B4-BE49-F238E27FC236}">
                <a16:creationId xmlns:a16="http://schemas.microsoft.com/office/drawing/2014/main" id="{8161F25A-C481-684C-B63E-CE8D8309C0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5" r="23499"/>
          <a:stretch/>
        </p:blipFill>
        <p:spPr bwMode="auto">
          <a:xfrm>
            <a:off x="85686" y="-921951"/>
            <a:ext cx="4021890" cy="5464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C919BDA-BA40-504A-AE50-692E81AF0BE0}"/>
              </a:ext>
            </a:extLst>
          </p:cNvPr>
          <p:cNvSpPr txBox="1"/>
          <p:nvPr/>
        </p:nvSpPr>
        <p:spPr>
          <a:xfrm>
            <a:off x="9335786" y="-840488"/>
            <a:ext cx="4917455" cy="60144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C) </a:t>
            </a:r>
            <a:r>
              <a:rPr lang="en-US" sz="1654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DiSTATIS</a:t>
            </a:r>
            <a: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Mean Factor Score of Networks &amp; </a:t>
            </a:r>
            <a:b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Partial Factor Scores of Sessions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04030CE-A52F-BD42-8236-2FDF20DDBFFA}"/>
              </a:ext>
            </a:extLst>
          </p:cNvPr>
          <p:cNvGrpSpPr/>
          <p:nvPr/>
        </p:nvGrpSpPr>
        <p:grpSpPr>
          <a:xfrm>
            <a:off x="9312963" y="-111263"/>
            <a:ext cx="4940280" cy="4179787"/>
            <a:chOff x="7911278" y="1893475"/>
            <a:chExt cx="4182708" cy="353883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F1BFA6A-F78F-CD44-9C8E-84FC75254394}"/>
                </a:ext>
              </a:extLst>
            </p:cNvPr>
            <p:cNvSpPr txBox="1"/>
            <p:nvPr/>
          </p:nvSpPr>
          <p:spPr>
            <a:xfrm>
              <a:off x="9048003" y="5169502"/>
              <a:ext cx="2221990" cy="26280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17" dirty="0"/>
                <a:t>Dimension 1    </a:t>
              </a:r>
              <a:r>
                <a:rPr lang="el-GR" sz="1417" dirty="0"/>
                <a:t>λ</a:t>
              </a:r>
              <a:r>
                <a:rPr lang="en-US" sz="1417" dirty="0"/>
                <a:t> = 0.674   </a:t>
              </a:r>
              <a:r>
                <a:rPr lang="el-GR" sz="1417" dirty="0"/>
                <a:t>τ</a:t>
              </a:r>
              <a:r>
                <a:rPr lang="en-US" sz="1417" dirty="0"/>
                <a:t> = 11%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8F5F50-1D4E-F84D-82F4-42C8C9D24E35}"/>
                </a:ext>
              </a:extLst>
            </p:cNvPr>
            <p:cNvSpPr txBox="1"/>
            <p:nvPr/>
          </p:nvSpPr>
          <p:spPr>
            <a:xfrm rot="16200000">
              <a:off x="6970366" y="3351504"/>
              <a:ext cx="2144631" cy="26280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17" dirty="0"/>
                <a:t>Dimension 2    </a:t>
              </a:r>
              <a:r>
                <a:rPr lang="el-GR" sz="1417" dirty="0"/>
                <a:t>λ</a:t>
              </a:r>
              <a:r>
                <a:rPr lang="en-US" sz="1417" dirty="0"/>
                <a:t> = 0.494   </a:t>
              </a:r>
              <a:r>
                <a:rPr lang="el-GR" sz="1417" dirty="0"/>
                <a:t>τ</a:t>
              </a:r>
              <a:r>
                <a:rPr lang="en-US" sz="1417" dirty="0"/>
                <a:t> = 8%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FB0C115-CE89-9648-B881-AD359FBBFC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1487" t="11419" b="10624"/>
            <a:stretch/>
          </p:blipFill>
          <p:spPr>
            <a:xfrm>
              <a:off x="8137522" y="1893475"/>
              <a:ext cx="3956464" cy="3178864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9E835F6-1482-8847-8F75-54FB88F7D476}"/>
              </a:ext>
            </a:extLst>
          </p:cNvPr>
          <p:cNvSpPr txBox="1"/>
          <p:nvPr/>
        </p:nvSpPr>
        <p:spPr>
          <a:xfrm>
            <a:off x="0" y="-1230943"/>
            <a:ext cx="4673058" cy="60144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A) [NAME] - Mean Factor Score of Sessions &amp; </a:t>
            </a:r>
            <a:b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Partial Factor Scores of Subjects</a:t>
            </a:r>
          </a:p>
        </p:txBody>
      </p:sp>
    </p:spTree>
    <p:extLst>
      <p:ext uri="{BB962C8B-B14F-4D97-AF65-F5344CB8AC3E}">
        <p14:creationId xmlns:p14="http://schemas.microsoft.com/office/powerpoint/2010/main" val="2645649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h6.googleusercontent.com/rKYuYblYrvnROarJXvNy6pcPuRlaA7ifKgFKZBLZG2xy2P7IKMYNXg_UPmV3tTmWwMlK0NbKZMpGyWfMY2-2Bt2zK8eV2jB_QMZoqKRfA3XnVys7bQ5Wi-rGlzz9dhTXMRBXsPzF">
            <a:extLst>
              <a:ext uri="{FF2B5EF4-FFF2-40B4-BE49-F238E27FC236}">
                <a16:creationId xmlns:a16="http://schemas.microsoft.com/office/drawing/2014/main" id="{8161F25A-C481-684C-B63E-CE8D8309C0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5" r="23499"/>
          <a:stretch/>
        </p:blipFill>
        <p:spPr bwMode="auto">
          <a:xfrm>
            <a:off x="85686" y="-921951"/>
            <a:ext cx="4021890" cy="5464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AF250D-67A8-C341-99A5-E0072584206F}"/>
              </a:ext>
            </a:extLst>
          </p:cNvPr>
          <p:cNvSpPr txBox="1"/>
          <p:nvPr/>
        </p:nvSpPr>
        <p:spPr>
          <a:xfrm rot="16200000">
            <a:off x="3406819" y="1752966"/>
            <a:ext cx="2533066" cy="31040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17" dirty="0"/>
              <a:t>Dimension 2    </a:t>
            </a:r>
            <a:r>
              <a:rPr lang="el-GR" sz="1417" dirty="0"/>
              <a:t>λ</a:t>
            </a:r>
            <a:r>
              <a:rPr lang="en-US" sz="1417" dirty="0"/>
              <a:t> = 0.494   </a:t>
            </a:r>
            <a:r>
              <a:rPr lang="el-GR" sz="1417" dirty="0"/>
              <a:t>τ</a:t>
            </a:r>
            <a:r>
              <a:rPr lang="en-US" sz="1417" dirty="0"/>
              <a:t> = 8%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6472C-BE3F-5C45-BDCD-E6C994DD78BC}"/>
              </a:ext>
            </a:extLst>
          </p:cNvPr>
          <p:cNvSpPr txBox="1"/>
          <p:nvPr/>
        </p:nvSpPr>
        <p:spPr>
          <a:xfrm>
            <a:off x="5745439" y="4215534"/>
            <a:ext cx="2624436" cy="31040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17" dirty="0"/>
              <a:t>Dimension 1    </a:t>
            </a:r>
            <a:r>
              <a:rPr lang="el-GR" sz="1417" dirty="0"/>
              <a:t>λ</a:t>
            </a:r>
            <a:r>
              <a:rPr lang="en-US" sz="1417" dirty="0"/>
              <a:t> = 0.674   </a:t>
            </a:r>
            <a:r>
              <a:rPr lang="el-GR" sz="1417" dirty="0"/>
              <a:t>τ</a:t>
            </a:r>
            <a:r>
              <a:rPr lang="en-US" sz="1417" dirty="0"/>
              <a:t> = 11%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0DDA8C-2BFF-9742-BE14-8028C105D9F0}"/>
              </a:ext>
            </a:extLst>
          </p:cNvPr>
          <p:cNvSpPr txBox="1"/>
          <p:nvPr/>
        </p:nvSpPr>
        <p:spPr>
          <a:xfrm>
            <a:off x="4742957" y="-853194"/>
            <a:ext cx="4799777" cy="60144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54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DiSTATIS</a:t>
            </a:r>
            <a: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Mean Factor Score of Networks &amp; </a:t>
            </a:r>
            <a:b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Partial Factor Scores of Participants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919BDA-BA40-504A-AE50-692E81AF0BE0}"/>
              </a:ext>
            </a:extLst>
          </p:cNvPr>
          <p:cNvSpPr txBox="1"/>
          <p:nvPr/>
        </p:nvSpPr>
        <p:spPr>
          <a:xfrm>
            <a:off x="9580183" y="-840488"/>
            <a:ext cx="4673058" cy="60144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54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DiSTATIS</a:t>
            </a:r>
            <a: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Mean Factor Score of Networks &amp; </a:t>
            </a:r>
            <a:b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654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Partial Factor Scores of Sessions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1BFA6A-F78F-CD44-9C8E-84FC75254394}"/>
              </a:ext>
            </a:extLst>
          </p:cNvPr>
          <p:cNvSpPr txBox="1"/>
          <p:nvPr/>
        </p:nvSpPr>
        <p:spPr>
          <a:xfrm>
            <a:off x="10686775" y="4215535"/>
            <a:ext cx="2624436" cy="31040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17" dirty="0"/>
              <a:t>Dimension 1    </a:t>
            </a:r>
            <a:r>
              <a:rPr lang="el-GR" sz="1417" dirty="0"/>
              <a:t>λ</a:t>
            </a:r>
            <a:r>
              <a:rPr lang="en-US" sz="1417" dirty="0"/>
              <a:t> = 0.674   </a:t>
            </a:r>
            <a:r>
              <a:rPr lang="el-GR" sz="1417" dirty="0"/>
              <a:t>τ</a:t>
            </a:r>
            <a:r>
              <a:rPr lang="en-US" sz="1417" dirty="0"/>
              <a:t> = 11%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8F5F50-1D4E-F84D-82F4-42C8C9D24E35}"/>
              </a:ext>
            </a:extLst>
          </p:cNvPr>
          <p:cNvSpPr txBox="1"/>
          <p:nvPr/>
        </p:nvSpPr>
        <p:spPr>
          <a:xfrm rot="16200000">
            <a:off x="8232838" y="2068262"/>
            <a:ext cx="2533066" cy="310406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17" dirty="0"/>
              <a:t>Dimension 2    </a:t>
            </a:r>
            <a:r>
              <a:rPr lang="el-GR" sz="1417" dirty="0"/>
              <a:t>λ</a:t>
            </a:r>
            <a:r>
              <a:rPr lang="en-US" sz="1417" dirty="0"/>
              <a:t> = 0.494   </a:t>
            </a:r>
            <a:r>
              <a:rPr lang="el-GR" sz="1417" dirty="0"/>
              <a:t>τ</a:t>
            </a:r>
            <a:r>
              <a:rPr lang="en-US" sz="1417" dirty="0"/>
              <a:t> = 8%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B0C115-CE89-9648-B881-AD359FBBFC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487" t="11419" b="10624"/>
          <a:stretch/>
        </p:blipFill>
        <p:spPr>
          <a:xfrm>
            <a:off x="9611388" y="346155"/>
            <a:ext cx="4673058" cy="37546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2C381D2-BB52-D74E-9821-E733F67643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9" t="3320" r="49618" b="2881"/>
          <a:stretch/>
        </p:blipFill>
        <p:spPr>
          <a:xfrm>
            <a:off x="4742956" y="-225157"/>
            <a:ext cx="4673058" cy="451768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6B10A5-29F4-1648-8D15-DE5368E7CB6E}"/>
              </a:ext>
            </a:extLst>
          </p:cNvPr>
          <p:cNvSpPr/>
          <p:nvPr/>
        </p:nvSpPr>
        <p:spPr>
          <a:xfrm>
            <a:off x="4714295" y="935805"/>
            <a:ext cx="3697941" cy="5717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26" dirty="0"/>
              <a:t>This is </a:t>
            </a:r>
            <a:r>
              <a:rPr lang="en-US" sz="2126" dirty="0" err="1"/>
              <a:t>prob</a:t>
            </a:r>
            <a:r>
              <a:rPr lang="en-US" sz="2126" dirty="0"/>
              <a:t> not needed</a:t>
            </a:r>
          </a:p>
        </p:txBody>
      </p:sp>
    </p:spTree>
    <p:extLst>
      <p:ext uri="{BB962C8B-B14F-4D97-AF65-F5344CB8AC3E}">
        <p14:creationId xmlns:p14="http://schemas.microsoft.com/office/powerpoint/2010/main" val="2102809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71B7A15-597B-46A8-B175-DE22F10088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" y="0"/>
            <a:ext cx="14399847" cy="4319588"/>
          </a:xfrm>
          <a:prstGeom prst="rect">
            <a:avLst/>
          </a:prstGeom>
        </p:spPr>
      </p:pic>
      <p:sp>
        <p:nvSpPr>
          <p:cNvPr id="12" name="Arrow: Left 11">
            <a:extLst>
              <a:ext uri="{FF2B5EF4-FFF2-40B4-BE49-F238E27FC236}">
                <a16:creationId xmlns:a16="http://schemas.microsoft.com/office/drawing/2014/main" id="{9326172F-5022-47E3-995D-1956A06E7B6F}"/>
              </a:ext>
            </a:extLst>
          </p:cNvPr>
          <p:cNvSpPr/>
          <p:nvPr/>
        </p:nvSpPr>
        <p:spPr>
          <a:xfrm>
            <a:off x="8323867" y="3487917"/>
            <a:ext cx="263950" cy="131976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5A3A5CB4-A721-421D-A7A6-E0814E5FC0CA}"/>
              </a:ext>
            </a:extLst>
          </p:cNvPr>
          <p:cNvSpPr/>
          <p:nvPr/>
        </p:nvSpPr>
        <p:spPr>
          <a:xfrm>
            <a:off x="7816393" y="3875987"/>
            <a:ext cx="263950" cy="131976"/>
          </a:xfrm>
          <a:prstGeom prst="lef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C443A22-E95D-4C7D-9B8A-213B1C872750}"/>
              </a:ext>
            </a:extLst>
          </p:cNvPr>
          <p:cNvSpPr/>
          <p:nvPr/>
        </p:nvSpPr>
        <p:spPr>
          <a:xfrm rot="19425712">
            <a:off x="13333514" y="3055195"/>
            <a:ext cx="626665" cy="809519"/>
          </a:xfrm>
          <a:prstGeom prst="ellipse">
            <a:avLst/>
          </a:prstGeom>
          <a:noFill/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0883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</TotalTime>
  <Words>99</Words>
  <Application>Microsoft Office PowerPoint</Application>
  <PresentationFormat>Custom</PresentationFormat>
  <Paragraphs>13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Helvetica Neue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Micaela Chan</dc:creator>
  <cp:lastModifiedBy>如淇 游</cp:lastModifiedBy>
  <cp:revision>6</cp:revision>
  <dcterms:created xsi:type="dcterms:W3CDTF">2019-12-03T23:27:09Z</dcterms:created>
  <dcterms:modified xsi:type="dcterms:W3CDTF">2019-12-05T22:49:08Z</dcterms:modified>
</cp:coreProperties>
</file>

<file path=docProps/thumbnail.jpeg>
</file>